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 /><Relationship Id="rId15" Type="http://schemas.openxmlformats.org/officeDocument/2006/relationships/tableStyles" Target="tableStyles.xml" /><Relationship Id="rId16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196CA25-4A66-5CA0-5200-AE13B4FC39B5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8BCA970-D412-D6C6-8522-75404F0154C8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FF022FF-D8A3-7510-63C6-15A885943D42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88295B6-E746-DAC5-49E9-22A415FD73AF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68BC322-77F9-42B1-B6C7-C4B557AEF84A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77C3751-C83E-133D-87A2-B6664F406873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895856-B0A5-3964-E6E0-BE4DFA554EFE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ACD4C1-AD6C-B23D-C87B-98DF84FAE3FC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" name="Shape 1059"/>
          <p:cNvSpPr>
            <a:spLocks noChangeArrowheads="1" noGrp="1"/>
          </p:cNvSpPr>
          <p:nvPr userDrawn="1"/>
        </p:nvSpPr>
        <p:spPr bwMode="auto">
          <a:xfrm>
            <a:off x="2396066" y="2291401"/>
            <a:ext cx="5452533" cy="416511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2112" y="3116"/>
                </a:moveTo>
                <a:lnTo>
                  <a:pt x="22112" y="3116"/>
                </a:lnTo>
                <a:cubicBezTo>
                  <a:pt x="22112" y="3116"/>
                  <a:pt x="27356" y="0"/>
                  <a:pt x="30300" y="4263"/>
                </a:cubicBezTo>
                <a:lnTo>
                  <a:pt x="30300" y="4263"/>
                </a:lnTo>
                <a:cubicBezTo>
                  <a:pt x="33277" y="8577"/>
                  <a:pt x="36666" y="13779"/>
                  <a:pt x="39369" y="17410"/>
                </a:cubicBezTo>
                <a:lnTo>
                  <a:pt x="39369" y="17410"/>
                </a:lnTo>
                <a:cubicBezTo>
                  <a:pt x="41761" y="20624"/>
                  <a:pt x="43200" y="22708"/>
                  <a:pt x="40979" y="26940"/>
                </a:cubicBezTo>
                <a:lnTo>
                  <a:pt x="40979" y="26940"/>
                </a:lnTo>
                <a:cubicBezTo>
                  <a:pt x="39655" y="29461"/>
                  <a:pt x="35076" y="35072"/>
                  <a:pt x="32639" y="38623"/>
                </a:cubicBezTo>
                <a:lnTo>
                  <a:pt x="32639" y="38623"/>
                </a:lnTo>
                <a:cubicBezTo>
                  <a:pt x="30200" y="42175"/>
                  <a:pt x="26202" y="43200"/>
                  <a:pt x="23268" y="42185"/>
                </a:cubicBezTo>
                <a:lnTo>
                  <a:pt x="23268" y="42185"/>
                </a:lnTo>
                <a:cubicBezTo>
                  <a:pt x="20331" y="41168"/>
                  <a:pt x="11584" y="38623"/>
                  <a:pt x="6213" y="36974"/>
                </a:cubicBezTo>
                <a:lnTo>
                  <a:pt x="6213" y="36974"/>
                </a:lnTo>
                <a:cubicBezTo>
                  <a:pt x="1431" y="35502"/>
                  <a:pt x="0" y="32900"/>
                  <a:pt x="214" y="31157"/>
                </a:cubicBezTo>
                <a:lnTo>
                  <a:pt x="214" y="31157"/>
                </a:lnTo>
                <a:cubicBezTo>
                  <a:pt x="760" y="26703"/>
                  <a:pt x="1113" y="19920"/>
                  <a:pt x="1214" y="16042"/>
                </a:cubicBezTo>
                <a:lnTo>
                  <a:pt x="1214" y="16042"/>
                </a:lnTo>
                <a:cubicBezTo>
                  <a:pt x="1303" y="12626"/>
                  <a:pt x="4203" y="11313"/>
                  <a:pt x="6907" y="9989"/>
                </a:cubicBezTo>
                <a:lnTo>
                  <a:pt x="6907" y="9989"/>
                </a:lnTo>
                <a:cubicBezTo>
                  <a:pt x="9245" y="8843"/>
                  <a:pt x="19774" y="4261"/>
                  <a:pt x="22112" y="31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4" name="Shape 1060"/>
          <p:cNvSpPr>
            <a:spLocks noChangeArrowheads="1" noGrp="1"/>
          </p:cNvSpPr>
          <p:nvPr userDrawn="1"/>
        </p:nvSpPr>
        <p:spPr bwMode="auto">
          <a:xfrm>
            <a:off x="1309514" y="1839834"/>
            <a:ext cx="4011787" cy="131432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0162" y="13104"/>
                </a:moveTo>
                <a:lnTo>
                  <a:pt x="40162" y="13104"/>
                </a:lnTo>
                <a:cubicBezTo>
                  <a:pt x="36799" y="16736"/>
                  <a:pt x="26204" y="28154"/>
                  <a:pt x="22676" y="31251"/>
                </a:cubicBezTo>
                <a:lnTo>
                  <a:pt x="22676" y="31251"/>
                </a:lnTo>
                <a:cubicBezTo>
                  <a:pt x="18513" y="34899"/>
                  <a:pt x="15093" y="37527"/>
                  <a:pt x="13136" y="38511"/>
                </a:cubicBezTo>
                <a:lnTo>
                  <a:pt x="13136" y="38511"/>
                </a:lnTo>
                <a:cubicBezTo>
                  <a:pt x="10861" y="39650"/>
                  <a:pt x="0" y="43200"/>
                  <a:pt x="422" y="38511"/>
                </a:cubicBezTo>
                <a:lnTo>
                  <a:pt x="422" y="38511"/>
                </a:lnTo>
                <a:cubicBezTo>
                  <a:pt x="750" y="34836"/>
                  <a:pt x="12785" y="17028"/>
                  <a:pt x="15584" y="14358"/>
                </a:cubicBezTo>
                <a:lnTo>
                  <a:pt x="15584" y="14358"/>
                </a:lnTo>
                <a:cubicBezTo>
                  <a:pt x="18382" y="11693"/>
                  <a:pt x="34508" y="0"/>
                  <a:pt x="36286" y="2133"/>
                </a:cubicBezTo>
                <a:lnTo>
                  <a:pt x="36286" y="2133"/>
                </a:lnTo>
                <a:cubicBezTo>
                  <a:pt x="38064" y="4272"/>
                  <a:pt x="43200" y="9825"/>
                  <a:pt x="40162" y="1310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" name="Shape 1061"/>
          <p:cNvSpPr>
            <a:spLocks noChangeArrowheads="1" noGrp="1"/>
          </p:cNvSpPr>
          <p:nvPr userDrawn="1"/>
        </p:nvSpPr>
        <p:spPr bwMode="auto">
          <a:xfrm>
            <a:off x="6567031" y="4629133"/>
            <a:ext cx="5395523" cy="2231707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42680" y="32337"/>
                  <a:pt x="42264" y="24810"/>
                  <a:pt x="41982" y="22533"/>
                </a:cubicBezTo>
                <a:lnTo>
                  <a:pt x="41982" y="22533"/>
                </a:lnTo>
                <a:cubicBezTo>
                  <a:pt x="41353" y="17445"/>
                  <a:pt x="31020" y="10782"/>
                  <a:pt x="25434" y="7567"/>
                </a:cubicBezTo>
                <a:lnTo>
                  <a:pt x="25434" y="7567"/>
                </a:lnTo>
                <a:cubicBezTo>
                  <a:pt x="20461" y="4707"/>
                  <a:pt x="15752" y="0"/>
                  <a:pt x="10688" y="12771"/>
                </a:cubicBezTo>
                <a:lnTo>
                  <a:pt x="10688" y="12771"/>
                </a:lnTo>
                <a:cubicBezTo>
                  <a:pt x="5409" y="26085"/>
                  <a:pt x="2329" y="33891"/>
                  <a:pt x="451" y="39632"/>
                </a:cubicBezTo>
                <a:lnTo>
                  <a:pt x="451" y="39632"/>
                </a:lnTo>
                <a:cubicBezTo>
                  <a:pt x="180" y="40459"/>
                  <a:pt x="44" y="41820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6" name="Shape 1062"/>
          <p:cNvSpPr>
            <a:spLocks noChangeArrowheads="1" noGrp="1"/>
          </p:cNvSpPr>
          <p:nvPr userDrawn="1"/>
        </p:nvSpPr>
        <p:spPr bwMode="auto">
          <a:xfrm>
            <a:off x="389187" y="6100774"/>
            <a:ext cx="4968521" cy="75999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37750" y="34083"/>
                  <a:pt x="28707" y="20178"/>
                  <a:pt x="28707" y="20178"/>
                </a:cubicBezTo>
                <a:lnTo>
                  <a:pt x="28707" y="20178"/>
                </a:lnTo>
                <a:cubicBezTo>
                  <a:pt x="23196" y="11772"/>
                  <a:pt x="17935" y="0"/>
                  <a:pt x="14588" y="1341"/>
                </a:cubicBezTo>
                <a:lnTo>
                  <a:pt x="14588" y="1341"/>
                </a:lnTo>
                <a:cubicBezTo>
                  <a:pt x="11240" y="2673"/>
                  <a:pt x="6350" y="22671"/>
                  <a:pt x="1602" y="37718"/>
                </a:cubicBezTo>
                <a:lnTo>
                  <a:pt x="1602" y="37718"/>
                </a:lnTo>
                <a:cubicBezTo>
                  <a:pt x="1072" y="39393"/>
                  <a:pt x="536" y="41175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7" name="Shape 1063"/>
          <p:cNvSpPr>
            <a:spLocks noChangeArrowheads="1" noGrp="1"/>
          </p:cNvSpPr>
          <p:nvPr userDrawn="1"/>
        </p:nvSpPr>
        <p:spPr bwMode="auto">
          <a:xfrm>
            <a:off x="0" y="3254701"/>
            <a:ext cx="2099733" cy="3343682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43200"/>
                </a:moveTo>
                <a:lnTo>
                  <a:pt x="0" y="43200"/>
                </a:lnTo>
                <a:cubicBezTo>
                  <a:pt x="10450" y="39319"/>
                  <a:pt x="26476" y="34991"/>
                  <a:pt x="31760" y="32779"/>
                </a:cubicBezTo>
                <a:lnTo>
                  <a:pt x="31760" y="32779"/>
                </a:lnTo>
                <a:cubicBezTo>
                  <a:pt x="38554" y="29929"/>
                  <a:pt x="35982" y="23868"/>
                  <a:pt x="39587" y="11934"/>
                </a:cubicBezTo>
                <a:lnTo>
                  <a:pt x="39587" y="11934"/>
                </a:lnTo>
                <a:cubicBezTo>
                  <a:pt x="43199" y="0"/>
                  <a:pt x="33409" y="2565"/>
                  <a:pt x="25082" y="2041"/>
                </a:cubicBezTo>
                <a:lnTo>
                  <a:pt x="25082" y="2041"/>
                </a:lnTo>
                <a:cubicBezTo>
                  <a:pt x="14497" y="1374"/>
                  <a:pt x="7053" y="4621"/>
                  <a:pt x="0" y="7243"/>
                </a:cubicBezTo>
                <a:lnTo>
                  <a:pt x="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4655839" y="2708919"/>
            <a:ext cx="6720746" cy="720079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 bwMode="auto">
          <a:xfrm>
            <a:off x="4595833" y="1808820"/>
            <a:ext cx="6720746" cy="720079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839199" y="274639"/>
            <a:ext cx="2743200" cy="5851525"/>
          </a:xfrm>
        </p:spPr>
        <p:txBody>
          <a:bodyPr vert="eaVert"/>
          <a:lstStyle>
            <a:lvl1pPr algn="ctr"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274639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963083" y="4406901"/>
            <a:ext cx="10363199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63083" y="2906713"/>
            <a:ext cx="10363199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09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599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09599" y="2174874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93370" y="2174874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09603" y="27304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4766732" y="273051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09603" y="1435102"/>
            <a:ext cx="4011084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2389717" y="612774"/>
            <a:ext cx="7315200" cy="4114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Shape 1059"/>
          <p:cNvSpPr>
            <a:spLocks noChangeArrowheads="1" noGrp="1"/>
          </p:cNvSpPr>
          <p:nvPr userDrawn="1"/>
        </p:nvSpPr>
        <p:spPr bwMode="auto">
          <a:xfrm>
            <a:off x="4976706" y="2"/>
            <a:ext cx="3058159" cy="89379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0"/>
                </a:moveTo>
                <a:lnTo>
                  <a:pt x="0" y="0"/>
                </a:lnTo>
                <a:cubicBezTo>
                  <a:pt x="1690" y="6213"/>
                  <a:pt x="3698" y="13338"/>
                  <a:pt x="6091" y="21902"/>
                </a:cubicBezTo>
                <a:lnTo>
                  <a:pt x="6091" y="21902"/>
                </a:lnTo>
                <a:cubicBezTo>
                  <a:pt x="12043" y="43199"/>
                  <a:pt x="17573" y="35347"/>
                  <a:pt x="23417" y="30579"/>
                </a:cubicBezTo>
                <a:lnTo>
                  <a:pt x="23417" y="30579"/>
                </a:lnTo>
                <a:cubicBezTo>
                  <a:pt x="29984" y="25223"/>
                  <a:pt x="42123" y="14119"/>
                  <a:pt x="42860" y="5640"/>
                </a:cubicBezTo>
                <a:lnTo>
                  <a:pt x="42860" y="5640"/>
                </a:lnTo>
                <a:cubicBezTo>
                  <a:pt x="42960" y="4507"/>
                  <a:pt x="43072" y="2479"/>
                  <a:pt x="43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" name="Shape 1060"/>
          <p:cNvSpPr>
            <a:spLocks noChangeArrowheads="1" noGrp="1"/>
          </p:cNvSpPr>
          <p:nvPr userDrawn="1"/>
        </p:nvSpPr>
        <p:spPr bwMode="auto">
          <a:xfrm>
            <a:off x="-24679" y="1"/>
            <a:ext cx="1399539" cy="179755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1743" y="2484"/>
                </a:moveTo>
                <a:lnTo>
                  <a:pt x="31743" y="2484"/>
                </a:lnTo>
                <a:cubicBezTo>
                  <a:pt x="30428" y="1799"/>
                  <a:pt x="28450" y="1080"/>
                  <a:pt x="26054" y="0"/>
                </a:cubicBezTo>
                <a:lnTo>
                  <a:pt x="0" y="0"/>
                </a:lnTo>
                <a:lnTo>
                  <a:pt x="0" y="34200"/>
                </a:lnTo>
                <a:lnTo>
                  <a:pt x="0" y="34200"/>
                </a:lnTo>
                <a:cubicBezTo>
                  <a:pt x="7029" y="37461"/>
                  <a:pt x="14504" y="41491"/>
                  <a:pt x="25070" y="40664"/>
                </a:cubicBezTo>
                <a:lnTo>
                  <a:pt x="25070" y="40664"/>
                </a:lnTo>
                <a:cubicBezTo>
                  <a:pt x="33399" y="40015"/>
                  <a:pt x="43200" y="43200"/>
                  <a:pt x="39593" y="28375"/>
                </a:cubicBezTo>
                <a:lnTo>
                  <a:pt x="39593" y="28375"/>
                </a:lnTo>
                <a:cubicBezTo>
                  <a:pt x="35986" y="13550"/>
                  <a:pt x="38530" y="6023"/>
                  <a:pt x="31743" y="24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9" name="Shape 1061"/>
          <p:cNvSpPr>
            <a:spLocks noChangeArrowheads="1" noGrp="1"/>
          </p:cNvSpPr>
          <p:nvPr userDrawn="1"/>
        </p:nvSpPr>
        <p:spPr bwMode="auto">
          <a:xfrm>
            <a:off x="1637457" y="1"/>
            <a:ext cx="3839633" cy="26096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2864" y="0"/>
                </a:moveTo>
                <a:lnTo>
                  <a:pt x="10583" y="0"/>
                </a:lnTo>
                <a:lnTo>
                  <a:pt x="10583" y="0"/>
                </a:lnTo>
                <a:cubicBezTo>
                  <a:pt x="9017" y="532"/>
                  <a:pt x="7515" y="1058"/>
                  <a:pt x="6214" y="1509"/>
                </a:cubicBezTo>
                <a:lnTo>
                  <a:pt x="6214" y="1509"/>
                </a:lnTo>
                <a:cubicBezTo>
                  <a:pt x="1428" y="3166"/>
                  <a:pt x="0" y="6109"/>
                  <a:pt x="212" y="8072"/>
                </a:cubicBezTo>
                <a:lnTo>
                  <a:pt x="212" y="8072"/>
                </a:lnTo>
                <a:cubicBezTo>
                  <a:pt x="758" y="13092"/>
                  <a:pt x="1111" y="20742"/>
                  <a:pt x="1212" y="25114"/>
                </a:cubicBezTo>
                <a:lnTo>
                  <a:pt x="1212" y="25114"/>
                </a:lnTo>
                <a:cubicBezTo>
                  <a:pt x="1301" y="28962"/>
                  <a:pt x="4204" y="30446"/>
                  <a:pt x="6906" y="31937"/>
                </a:cubicBezTo>
                <a:lnTo>
                  <a:pt x="6906" y="31937"/>
                </a:lnTo>
                <a:cubicBezTo>
                  <a:pt x="9246" y="33229"/>
                  <a:pt x="19775" y="38395"/>
                  <a:pt x="22112" y="39685"/>
                </a:cubicBezTo>
                <a:lnTo>
                  <a:pt x="22112" y="39685"/>
                </a:lnTo>
                <a:cubicBezTo>
                  <a:pt x="22112" y="39685"/>
                  <a:pt x="27355" y="43200"/>
                  <a:pt x="30298" y="38395"/>
                </a:cubicBezTo>
                <a:lnTo>
                  <a:pt x="30298" y="38395"/>
                </a:lnTo>
                <a:cubicBezTo>
                  <a:pt x="33277" y="33533"/>
                  <a:pt x="36665" y="27667"/>
                  <a:pt x="39367" y="23576"/>
                </a:cubicBezTo>
                <a:lnTo>
                  <a:pt x="39367" y="23576"/>
                </a:lnTo>
                <a:cubicBezTo>
                  <a:pt x="41761" y="19953"/>
                  <a:pt x="43200" y="17587"/>
                  <a:pt x="40977" y="12816"/>
                </a:cubicBezTo>
                <a:lnTo>
                  <a:pt x="40977" y="12816"/>
                </a:lnTo>
                <a:cubicBezTo>
                  <a:pt x="39697" y="10062"/>
                  <a:pt x="35347" y="3936"/>
                  <a:pt x="3286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09599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599" y="1600201"/>
            <a:ext cx="109728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609599" y="6356351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165599" y="6356351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737599" y="6356351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>
        <a:spcBef>
          <a:spcPts val="0"/>
        </a:spcBef>
        <a:buNone/>
        <a:defRPr sz="44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3999" y="506039"/>
            <a:ext cx="9144000" cy="2387599"/>
          </a:xfrm>
        </p:spPr>
        <p:txBody>
          <a:bodyPr/>
          <a:lstStyle/>
          <a:p>
            <a:pPr>
              <a:defRPr/>
            </a:pPr>
            <a:r>
              <a:rPr lang="en-US" b="1">
                <a:solidFill>
                  <a:schemeClr val="accent1">
                    <a:lumMod val="75000"/>
                  </a:schemeClr>
                </a:solidFill>
              </a:rPr>
              <a:t>Build your first QML Interface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99051833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107580" y="2423552"/>
            <a:ext cx="2381249" cy="3971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920066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Introduction	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6687791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Declarative language</a:t>
            </a:r>
            <a:endParaRPr/>
          </a:p>
          <a:p>
            <a:pPr>
              <a:defRPr/>
            </a:pPr>
            <a:r>
              <a:rPr/>
              <a:t>Inline Javascript to handle imperative aspects</a:t>
            </a:r>
            <a:endParaRPr/>
          </a:p>
          <a:p>
            <a:pPr>
              <a:defRPr/>
            </a:pPr>
            <a:r>
              <a:rPr/>
              <a:t>Component Based Architecture</a:t>
            </a:r>
            <a:endParaRPr/>
          </a:p>
          <a:p>
            <a:pPr>
              <a:defRPr/>
            </a:pPr>
            <a:r>
              <a:rPr/>
              <a:t>Property Bindings</a:t>
            </a:r>
            <a:endParaRPr/>
          </a:p>
          <a:p>
            <a:pPr>
              <a:defRPr/>
            </a:pPr>
            <a:r>
              <a:rPr/>
              <a:t>Cross Platform Compatibility</a:t>
            </a:r>
            <a:endParaRPr/>
          </a:p>
          <a:p>
            <a:pPr>
              <a:defRPr/>
            </a:pPr>
            <a:r>
              <a:rPr/>
              <a:t>Adaptive UI for any screen size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719196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Some Popular Qt/QML applications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68463008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38198" y="2960992"/>
            <a:ext cx="1778074" cy="2018567"/>
          </a:xfrm>
          <a:prstGeom prst="rect">
            <a:avLst/>
          </a:prstGeom>
        </p:spPr>
      </p:pic>
      <p:pic>
        <p:nvPicPr>
          <p:cNvPr id="146885879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229130" y="2731110"/>
            <a:ext cx="2478331" cy="2478331"/>
          </a:xfrm>
          <a:prstGeom prst="rect">
            <a:avLst/>
          </a:prstGeom>
        </p:spPr>
      </p:pic>
      <p:pic>
        <p:nvPicPr>
          <p:cNvPr id="137960365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6238874" y="2960992"/>
            <a:ext cx="2126192" cy="2126192"/>
          </a:xfrm>
          <a:prstGeom prst="rect">
            <a:avLst/>
          </a:prstGeom>
        </p:spPr>
      </p:pic>
      <p:pic>
        <p:nvPicPr>
          <p:cNvPr id="202420709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9160485" y="2960992"/>
            <a:ext cx="2126192" cy="21261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373219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Demo - Requirements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0365023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3909566" name="Title 1"/>
          <p:cNvSpPr>
            <a:spLocks noGrp="1"/>
          </p:cNvSpPr>
          <p:nvPr>
            <p:ph type="title"/>
          </p:nvPr>
        </p:nvSpPr>
        <p:spPr bwMode="auto">
          <a:xfrm>
            <a:off x="838198" y="169021"/>
            <a:ext cx="10515600" cy="1325562"/>
          </a:xfrm>
        </p:spPr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Whatsapp UI (Referrence)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874881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074013" y="1550865"/>
            <a:ext cx="6043972" cy="47881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8651144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88957" y="0"/>
            <a:ext cx="431151" cy="6858000"/>
          </a:xfrm>
          <a:prstGeom prst="rect">
            <a:avLst/>
          </a:prstGeom>
        </p:spPr>
      </p:pic>
      <p:pic>
        <p:nvPicPr>
          <p:cNvPr id="107535744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819928" y="0"/>
            <a:ext cx="5754258" cy="6858000"/>
          </a:xfrm>
          <a:prstGeom prst="rect">
            <a:avLst/>
          </a:prstGeom>
        </p:spPr>
      </p:pic>
      <p:pic>
        <p:nvPicPr>
          <p:cNvPr id="2077558172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2245741" y="0"/>
            <a:ext cx="264493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8071196" name="Title 1"/>
          <p:cNvSpPr>
            <a:spLocks noGrp="1"/>
          </p:cNvSpPr>
          <p:nvPr>
            <p:ph type="title"/>
          </p:nvPr>
        </p:nvSpPr>
        <p:spPr bwMode="auto">
          <a:xfrm>
            <a:off x="614082" y="53993"/>
            <a:ext cx="10515600" cy="1325562"/>
          </a:xfrm>
        </p:spPr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Sidebar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791445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0208696" y="53993"/>
            <a:ext cx="431151" cy="6858000"/>
          </a:xfrm>
          <a:prstGeom prst="rect">
            <a:avLst/>
          </a:prstGeom>
        </p:spPr>
      </p:pic>
      <p:sp>
        <p:nvSpPr>
          <p:cNvPr id="1405320032" name=""/>
          <p:cNvSpPr txBox="1"/>
          <p:nvPr/>
        </p:nvSpPr>
        <p:spPr bwMode="auto">
          <a:xfrm flipH="0" flipV="0">
            <a:off x="838198" y="1820954"/>
            <a:ext cx="7382233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389835354" name=""/>
          <p:cNvSpPr txBox="1"/>
          <p:nvPr/>
        </p:nvSpPr>
        <p:spPr bwMode="auto">
          <a:xfrm flipH="0" flipV="0">
            <a:off x="1188382" y="1043379"/>
            <a:ext cx="6809173" cy="55782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Rectangle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id: sidebar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color: "#202c33"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implicitWidth: 60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implicitHeight: 800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ColumnLayout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anchors.fill: parent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Button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Layout.alignment: Qt.AlignCenter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Layout.preferredHeight: 40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Layout.preferredWidth: 40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icon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    source: "../images/chats.png"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algn="l"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801310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Positioning elements inside QML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8600394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394023" indent="-394023">
              <a:buFont typeface="Arial"/>
              <a:buAutoNum type="arabicPeriod"/>
              <a:defRPr/>
            </a:pPr>
            <a:r>
              <a:rPr sz="1800"/>
              <a:t>Layouts</a:t>
            </a:r>
            <a:endParaRPr sz="1800"/>
          </a:p>
          <a:p>
            <a:pPr marL="394022" indent="-394022">
              <a:buFont typeface="Arial"/>
              <a:buAutoNum type="arabicPeriod"/>
              <a:defRPr/>
            </a:pPr>
            <a:endParaRPr sz="1800"/>
          </a:p>
          <a:p>
            <a:pPr marL="683929" lvl="1" indent="-283879">
              <a:buFont typeface="Arial"/>
              <a:buAutoNum type="alphaUcPeriod"/>
              <a:defRPr/>
            </a:pPr>
            <a:r>
              <a:rPr sz="1800"/>
              <a:t>ColumnLayout</a:t>
            </a:r>
            <a:endParaRPr sz="1800"/>
          </a:p>
          <a:p>
            <a:pPr marL="400050" lvl="1" indent="0">
              <a:buFont typeface="Arial"/>
              <a:buNone/>
              <a:defRPr/>
            </a:pPr>
            <a:r>
              <a:rPr sz="1800"/>
              <a:t>B.  RowLayout</a:t>
            </a:r>
            <a:endParaRPr sz="1800"/>
          </a:p>
          <a:p>
            <a:pPr marL="400050" lvl="1" indent="0">
              <a:buFont typeface="Arial"/>
              <a:buNone/>
              <a:defRPr/>
            </a:pPr>
            <a:endParaRPr sz="1800"/>
          </a:p>
          <a:p>
            <a:pPr marL="400050" lvl="1" indent="0">
              <a:buFont typeface="Arial"/>
              <a:buNone/>
              <a:defRPr/>
            </a:pPr>
            <a:endParaRPr sz="1800"/>
          </a:p>
          <a:p>
            <a:pPr marL="394023" lvl="0" indent="-394023">
              <a:buFont typeface="Arial"/>
              <a:buAutoNum type="arabicPeriod"/>
              <a:defRPr/>
            </a:pPr>
            <a:r>
              <a:rPr sz="1800"/>
              <a:t>Anchors</a:t>
            </a:r>
            <a:endParaRPr/>
          </a:p>
        </p:txBody>
      </p:sp>
      <p:pic>
        <p:nvPicPr>
          <p:cNvPr id="63543498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344052" y="4001293"/>
            <a:ext cx="3175653" cy="2107413"/>
          </a:xfrm>
          <a:prstGeom prst="rect">
            <a:avLst/>
          </a:prstGeom>
        </p:spPr>
      </p:pic>
      <p:pic>
        <p:nvPicPr>
          <p:cNvPr id="46651603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7314639" y="2162968"/>
            <a:ext cx="3809999" cy="36766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980664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 b="1">
                <a:solidFill>
                  <a:schemeClr val="accent1">
                    <a:lumMod val="75000"/>
                  </a:schemeClr>
                </a:solidFill>
              </a:rPr>
              <a:t>ConversationList</a:t>
            </a:r>
            <a:endParaRPr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20012509" name=""/>
          <p:cNvPicPr>
            <a:picLocks noChangeAspect="1"/>
          </p:cNvPicPr>
          <p:nvPr>
            <p:ph idx="1"/>
          </p:nvPr>
        </p:nvPicPr>
        <p:blipFill>
          <a:blip r:embed="rId3"/>
          <a:stretch/>
        </p:blipFill>
        <p:spPr bwMode="auto">
          <a:xfrm rot="0">
            <a:off x="8220561" y="1741580"/>
            <a:ext cx="3651024" cy="4351338"/>
          </a:xfrm>
          <a:prstGeom prst="rect">
            <a:avLst/>
          </a:prstGeom>
        </p:spPr>
      </p:pic>
      <p:sp>
        <p:nvSpPr>
          <p:cNvPr id="1919321217" name=""/>
          <p:cNvSpPr txBox="1"/>
          <p:nvPr/>
        </p:nvSpPr>
        <p:spPr bwMode="auto">
          <a:xfrm flipH="0" flipV="0">
            <a:off x="477683" y="1778933"/>
            <a:ext cx="7491969" cy="47552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ListView {</a:t>
            </a:r>
            <a:endParaRPr/>
          </a:p>
          <a:p>
            <a:pPr>
              <a:defRPr/>
            </a:pPr>
            <a:r>
              <a:rPr/>
              <a:t>	id: conversationList</a:t>
            </a:r>
            <a:endParaRPr/>
          </a:p>
          <a:p>
            <a:pPr>
              <a:defRPr/>
            </a:pPr>
            <a:r>
              <a:rPr/>
              <a:t>	</a:t>
            </a:r>
            <a:endParaRPr/>
          </a:p>
          <a:p>
            <a:pPr>
              <a:defRPr/>
            </a:pPr>
            <a:r>
              <a:rPr/>
              <a:t>	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ListModel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         id: conversationListModel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ListElement { 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		    name: "John Nolan" 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		    time: ""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 		    chat: "I want to be a TO!"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      	         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...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model: conversationListModel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delegate: Rectangle {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...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	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    }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ur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assic 2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Standard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9</Slides>
  <Notes>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9</cp:revision>
  <dcterms:modified xsi:type="dcterms:W3CDTF">2025-04-04T09:15:40Z</dcterms:modified>
</cp:coreProperties>
</file>